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581" autoAdjust="0"/>
    <p:restoredTop sz="94660"/>
  </p:normalViewPr>
  <p:slideViewPr>
    <p:cSldViewPr>
      <p:cViewPr varScale="1">
        <p:scale>
          <a:sx n="46" d="100"/>
          <a:sy n="46" d="100"/>
        </p:scale>
        <p:origin x="-4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9F4A1FD8-B9BB-448F-BD7D-0E00A727E48E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21C734A-64E3-403A-8189-01A26E488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1FD8-B9BB-448F-BD7D-0E00A727E48E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C734A-64E3-403A-8189-01A26E4880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1FD8-B9BB-448F-BD7D-0E00A727E48E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C734A-64E3-403A-8189-01A26E488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1FD8-B9BB-448F-BD7D-0E00A727E48E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C734A-64E3-403A-8189-01A26E488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F4A1FD8-B9BB-448F-BD7D-0E00A727E48E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21C734A-64E3-403A-8189-01A26E488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1FD8-B9BB-448F-BD7D-0E00A727E48E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C734A-64E3-403A-8189-01A26E488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1FD8-B9BB-448F-BD7D-0E00A727E48E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C734A-64E3-403A-8189-01A26E488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1FD8-B9BB-448F-BD7D-0E00A727E48E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C734A-64E3-403A-8189-01A26E488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1FD8-B9BB-448F-BD7D-0E00A727E48E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C734A-64E3-403A-8189-01A26E488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1FD8-B9BB-448F-BD7D-0E00A727E48E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C734A-64E3-403A-8189-01A26E488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1FD8-B9BB-448F-BD7D-0E00A727E48E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C734A-64E3-403A-8189-01A26E488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F4A1FD8-B9BB-448F-BD7D-0E00A727E48E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21C734A-64E3-403A-8189-01A26E488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0"/>
            <a:ext cx="6858000" cy="10668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Guidelines for Paper Formatting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1447800" y="4191000"/>
            <a:ext cx="6781800" cy="1828800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				Step One: Open Microsoft Word 2007</a:t>
            </a:r>
          </a:p>
          <a:p>
            <a:pPr lvl="1"/>
            <a:r>
              <a:rPr lang="en-US" dirty="0" smtClean="0"/>
              <a:t>				Step Two: Formatting the Document</a:t>
            </a:r>
          </a:p>
          <a:p>
            <a:pPr lvl="1"/>
            <a:r>
              <a:rPr lang="en-US" dirty="0" smtClean="0"/>
              <a:t>				Step Three:  Typing the Final Draft</a:t>
            </a:r>
          </a:p>
        </p:txBody>
      </p:sp>
      <p:pic>
        <p:nvPicPr>
          <p:cNvPr id="1027" name="Picture 3" descr="C:\Program Files\Microsoft Office\MEDIA\CAGCAT10\j0292982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43000" y="4267200"/>
            <a:ext cx="1828800" cy="1805214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04800" y="6248400"/>
            <a:ext cx="4581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Highland Park High School English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r>
              <a:rPr lang="en-US" dirty="0" smtClean="0"/>
              <a:t>Step Two: Formatting the Document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443335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dirty="0" smtClean="0"/>
              <a:t>Type in your heading using the following as a guide:</a:t>
            </a:r>
            <a:endParaRPr lang="en-US" sz="24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95400" y="2362200"/>
            <a:ext cx="4724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-419100" y="4076700"/>
            <a:ext cx="3429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676400" y="3048000"/>
            <a:ext cx="6019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Student Name 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Example: John Smith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Teacher Name 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Example: Miss Teacher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Class Name – Hour 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Example: Sophomore English – 3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hour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Date Due 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Example: September 22, 2009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r>
              <a:rPr lang="en-US" dirty="0" smtClean="0"/>
              <a:t>Step Two: Formatting the Document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443335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dirty="0" smtClean="0"/>
              <a:t>After typing the due date, press enter, then center alignment. Then type in your title and press enter.</a:t>
            </a:r>
            <a:endParaRPr lang="en-US" sz="24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4114800" y="2971800"/>
            <a:ext cx="4724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2933700" y="4152900"/>
            <a:ext cx="23622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7124700" y="4686300"/>
            <a:ext cx="3429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lignme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743200"/>
            <a:ext cx="3068053" cy="12954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267200" y="3352800"/>
            <a:ext cx="4343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John Smith</a:t>
            </a:r>
          </a:p>
          <a:p>
            <a:endParaRPr lang="en-US" sz="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Miss Teacher</a:t>
            </a:r>
          </a:p>
          <a:p>
            <a:endParaRPr lang="en-US" sz="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Sophomore English – 3</a:t>
            </a:r>
            <a:r>
              <a:rPr lang="en-US" sz="800" baseline="30000" dirty="0" smtClean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Hour</a:t>
            </a:r>
          </a:p>
          <a:p>
            <a:endParaRPr lang="en-US" sz="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September 22, 2009</a:t>
            </a:r>
          </a:p>
          <a:p>
            <a:endParaRPr lang="en-US" sz="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Title of My Paper</a:t>
            </a:r>
          </a:p>
          <a:p>
            <a:endParaRPr lang="en-US" sz="800" dirty="0"/>
          </a:p>
          <a:p>
            <a:endParaRPr lang="en-US" sz="800" dirty="0"/>
          </a:p>
        </p:txBody>
      </p:sp>
      <p:sp>
        <p:nvSpPr>
          <p:cNvPr id="13" name="Oval 12"/>
          <p:cNvSpPr/>
          <p:nvPr/>
        </p:nvSpPr>
        <p:spPr>
          <a:xfrm>
            <a:off x="685800" y="3200400"/>
            <a:ext cx="685800" cy="685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rot="16200000" flipV="1">
            <a:off x="1104900" y="4076700"/>
            <a:ext cx="838200" cy="4572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14400" y="4800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Center Alignment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91200" y="4114800"/>
            <a:ext cx="1371600" cy="685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5029200" y="4724400"/>
            <a:ext cx="762000" cy="5334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572000" y="5334000"/>
            <a:ext cx="396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 title should be centered and in the Times New Roman, 12 Point. Titles should not be bolded.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86600" y="3124200"/>
            <a:ext cx="152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Smith  1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r>
              <a:rPr lang="en-US" dirty="0" smtClean="0"/>
              <a:t>Step Two: Formatting the Document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443335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dirty="0" smtClean="0"/>
              <a:t>The remainder of your paper should be left aligned. </a:t>
            </a:r>
          </a:p>
          <a:p>
            <a:pPr marL="342900" indent="-342900"/>
            <a:endParaRPr lang="en-US" sz="2400" dirty="0" smtClean="0"/>
          </a:p>
          <a:p>
            <a:pPr marL="342900" indent="-342900"/>
            <a:r>
              <a:rPr lang="en-US" sz="2400" dirty="0" smtClean="0"/>
              <a:t>Do that after you have typed your title and pressed enter.</a:t>
            </a:r>
            <a:endParaRPr lang="en-US" sz="24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4114800" y="2971800"/>
            <a:ext cx="4724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2933700" y="4152900"/>
            <a:ext cx="23622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7124700" y="4686300"/>
            <a:ext cx="3429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lignme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743200"/>
            <a:ext cx="3068053" cy="12954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267200" y="3352800"/>
            <a:ext cx="4343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John Smith</a:t>
            </a:r>
          </a:p>
          <a:p>
            <a:endParaRPr lang="en-US" sz="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Miss Teacher</a:t>
            </a:r>
          </a:p>
          <a:p>
            <a:endParaRPr lang="en-US" sz="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Sophomore English – 3</a:t>
            </a:r>
            <a:r>
              <a:rPr lang="en-US" sz="800" baseline="30000" dirty="0" smtClean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Hour</a:t>
            </a:r>
          </a:p>
          <a:p>
            <a:endParaRPr lang="en-US" sz="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September 22, 2009</a:t>
            </a:r>
          </a:p>
          <a:p>
            <a:endParaRPr lang="en-US" sz="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Title of My Paper</a:t>
            </a:r>
          </a:p>
          <a:p>
            <a:endParaRPr lang="en-US" sz="800" dirty="0"/>
          </a:p>
          <a:p>
            <a:endParaRPr lang="en-US" sz="800" dirty="0"/>
          </a:p>
        </p:txBody>
      </p:sp>
      <p:sp>
        <p:nvSpPr>
          <p:cNvPr id="13" name="Oval 12"/>
          <p:cNvSpPr/>
          <p:nvPr/>
        </p:nvSpPr>
        <p:spPr>
          <a:xfrm>
            <a:off x="304800" y="3200400"/>
            <a:ext cx="685800" cy="685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rot="16200000" flipV="1">
            <a:off x="723900" y="4076700"/>
            <a:ext cx="914400" cy="5334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62000" y="4800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Left Alignment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86600" y="3124200"/>
            <a:ext cx="152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Smith  1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r>
              <a:rPr lang="en-US" dirty="0" smtClean="0"/>
              <a:t>Step Two: Formatting the Document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443335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dirty="0" smtClean="0"/>
              <a:t>Tab once on the keyboard to start new paragraphs. Remember the only time you press enter is to start a new paragraph. When you start a new paragraph, tab again.</a:t>
            </a:r>
            <a:endParaRPr lang="en-US" sz="24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3428999" y="2743200"/>
            <a:ext cx="4724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1714499" y="4457700"/>
            <a:ext cx="3429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6438899" y="4457700"/>
            <a:ext cx="3429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81399" y="3124200"/>
            <a:ext cx="4343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John Smith</a:t>
            </a:r>
          </a:p>
          <a:p>
            <a:endParaRPr lang="en-US" sz="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Miss Teacher</a:t>
            </a:r>
          </a:p>
          <a:p>
            <a:endParaRPr lang="en-US" sz="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Sophomore English – 3</a:t>
            </a:r>
            <a:r>
              <a:rPr lang="en-US" sz="800" baseline="30000" dirty="0" smtClean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Hour</a:t>
            </a:r>
          </a:p>
          <a:p>
            <a:endParaRPr lang="en-US" sz="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September 22, 2009</a:t>
            </a:r>
          </a:p>
          <a:p>
            <a:endParaRPr lang="en-US" sz="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Title of My Paper</a:t>
            </a:r>
          </a:p>
          <a:p>
            <a:pPr algn="ctr"/>
            <a:endParaRPr lang="en-US" sz="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              You will always tab over when you start a new paragraph. Also remember to make sure that the paragraph is left aligned. If it is not, you will need to highlight the text and fix the alignment.</a:t>
            </a:r>
          </a:p>
          <a:p>
            <a:endParaRPr lang="en-US" sz="800" dirty="0"/>
          </a:p>
          <a:p>
            <a:endParaRPr lang="en-US" sz="800" dirty="0"/>
          </a:p>
        </p:txBody>
      </p:sp>
      <p:sp>
        <p:nvSpPr>
          <p:cNvPr id="21" name="TextBox 20"/>
          <p:cNvSpPr txBox="1"/>
          <p:nvPr/>
        </p:nvSpPr>
        <p:spPr>
          <a:xfrm>
            <a:off x="6400800" y="2895600"/>
            <a:ext cx="152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Smith  1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3352800" y="4191000"/>
            <a:ext cx="838200" cy="76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895600" y="4038600"/>
            <a:ext cx="838200" cy="5334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524000" y="3124200"/>
            <a:ext cx="1676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 Tab Key is located on the left side of the keyboard. It causes a natural indent for paragraphs.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2" name="Picture 12" descr="C:\Documents and Settings\flizar\Local Settings\Temporary Internet Files\Content.IE5\556TIZXJ\MPj043309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1" y="3257245"/>
            <a:ext cx="2743199" cy="3600754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>
            <a:off x="0" y="1371600"/>
            <a:ext cx="9144000" cy="335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r>
              <a:rPr lang="en-US" dirty="0" smtClean="0"/>
              <a:t>Step Three: Typing the Final Draft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838200" y="2590800"/>
            <a:ext cx="42672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1000" y="1820376"/>
            <a:ext cx="861060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Make sure you have no contractions, abbreviation, or slang in your final copy.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Look for computer hints that help make your paper perfect.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u="sng" dirty="0" smtClean="0">
                <a:solidFill>
                  <a:srgbClr val="C00000"/>
                </a:solidFill>
              </a:rPr>
              <a:t>Red Lines = Misspelled words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u="sng" dirty="0" smtClean="0">
                <a:solidFill>
                  <a:schemeClr val="accent1"/>
                </a:solidFill>
              </a:rPr>
              <a:t>Green Lines = Grammatical Questions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Read your final draft out-loud to yourself – Our ears hear things our eyes do not see.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Have someone else read your final draft.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r>
              <a:rPr lang="en-US" dirty="0" smtClean="0"/>
              <a:t>Step One: Open Microsoft Word 2007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295400"/>
            <a:ext cx="44958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Open Microsoft Word 2007 by either clicking on the icon on the screen, going into the Microsoft Icon on My Applications, or through the Start Menu.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Click on the orange icon at the top left of the screen and go to Save As and click.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Make sure that the Save As box has your name at the top. 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Create a file that includes the </a:t>
            </a:r>
            <a:r>
              <a:rPr lang="en-US" i="1" dirty="0" smtClean="0"/>
              <a:t>Assignment Name – Teacher – Hour.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Click on Save.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Now you are ready to format your paper.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</p:txBody>
      </p:sp>
      <p:pic>
        <p:nvPicPr>
          <p:cNvPr id="2052" name="Picture 4" descr="http://rds.yahoo.com/_ylt=A9G_bDmI8bhKS3wAxImjzbkF/SIG=12q5o8gdf/EXP=1253720840/**http%3A/www.lboro.ac.uk/computing/office2007/images/office2007-men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371600"/>
            <a:ext cx="3975791" cy="441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Oval 5"/>
          <p:cNvSpPr/>
          <p:nvPr/>
        </p:nvSpPr>
        <p:spPr>
          <a:xfrm>
            <a:off x="4953000" y="2971800"/>
            <a:ext cx="12954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876800" y="1219200"/>
            <a:ext cx="762000" cy="838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rot="10800000" flipV="1">
            <a:off x="5638800" y="1066800"/>
            <a:ext cx="381000" cy="2286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 flipV="1">
            <a:off x="6324600" y="2895600"/>
            <a:ext cx="381000" cy="2286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r>
              <a:rPr lang="en-US" dirty="0" smtClean="0"/>
              <a:t>Step Two: Formatting the Document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3716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Your document should look like this.</a:t>
            </a:r>
            <a:endParaRPr lang="en-US" sz="2400" dirty="0"/>
          </a:p>
        </p:txBody>
      </p:sp>
      <p:pic>
        <p:nvPicPr>
          <p:cNvPr id="12" name="Picture 11" descr="Word Docume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1981200"/>
            <a:ext cx="5105400" cy="408332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r>
              <a:rPr lang="en-US" dirty="0" smtClean="0"/>
              <a:t>Step Two: Formatting the Document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443335"/>
            <a:ext cx="571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dirty="0" smtClean="0"/>
              <a:t>Check that spacing is 2.0 (double-spaced).</a:t>
            </a:r>
            <a:endParaRPr lang="en-US" sz="2400" dirty="0"/>
          </a:p>
        </p:txBody>
      </p:sp>
      <p:pic>
        <p:nvPicPr>
          <p:cNvPr id="5" name="Picture 4" descr="Spac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2706469"/>
            <a:ext cx="4836696" cy="15954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Oval 5"/>
          <p:cNvSpPr/>
          <p:nvPr/>
        </p:nvSpPr>
        <p:spPr>
          <a:xfrm>
            <a:off x="4191000" y="3124200"/>
            <a:ext cx="914400" cy="990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4953000" y="2514600"/>
            <a:ext cx="533400" cy="5334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0" y="468766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When you click on this icon, select 2.0 for the paper spacing</a:t>
            </a:r>
          </a:p>
          <a:p>
            <a:pPr algn="ctr"/>
            <a:r>
              <a:rPr lang="en-US" dirty="0" smtClean="0"/>
              <a:t>Everything on a final draft should be double-spaced.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638800" y="2209800"/>
            <a:ext cx="2362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Spacing Icon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r>
              <a:rPr lang="en-US" dirty="0" smtClean="0"/>
              <a:t>Step Two: Formatting the Document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443335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dirty="0" smtClean="0"/>
              <a:t>Check that margins are </a:t>
            </a:r>
            <a:r>
              <a:rPr lang="en-US" sz="2400" dirty="0" smtClean="0">
                <a:latin typeface="+mj-lt"/>
              </a:rPr>
              <a:t>1</a:t>
            </a:r>
            <a:r>
              <a:rPr lang="en-US" sz="2400" dirty="0" smtClean="0"/>
              <a:t>” top, bottom, and sides.</a:t>
            </a:r>
            <a:endParaRPr lang="en-US" sz="2400" dirty="0"/>
          </a:p>
        </p:txBody>
      </p:sp>
      <p:pic>
        <p:nvPicPr>
          <p:cNvPr id="12" name="Picture 11" descr="Margin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581400"/>
            <a:ext cx="4248150" cy="13335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 descr="Margin Options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2209800"/>
            <a:ext cx="2400300" cy="37242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Oval 13"/>
          <p:cNvSpPr/>
          <p:nvPr/>
        </p:nvSpPr>
        <p:spPr>
          <a:xfrm>
            <a:off x="2057400" y="3733800"/>
            <a:ext cx="9144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676400" y="4038600"/>
            <a:ext cx="621323" cy="838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334000" y="2057400"/>
            <a:ext cx="2819400" cy="990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33400" y="5096470"/>
            <a:ext cx="441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Select the Page Layout Tab.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Select the Margins Icon.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Select Normal on the drop down menu.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rot="16200000" flipH="1">
            <a:off x="1181100" y="3543300"/>
            <a:ext cx="685800" cy="4572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2132806" y="3352800"/>
            <a:ext cx="762794" cy="79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800600" y="2590800"/>
            <a:ext cx="685800" cy="158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81000" y="3124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Margins Icon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590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Page Layout Tab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62400" y="20574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Normal Setting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r>
              <a:rPr lang="en-US" dirty="0" smtClean="0"/>
              <a:t>Step Two: Formatting the Document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443335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dirty="0" smtClean="0"/>
              <a:t>Change the font to Times New Roman, 12 Point.</a:t>
            </a:r>
            <a:endParaRPr lang="en-US" sz="2400" dirty="0"/>
          </a:p>
        </p:txBody>
      </p:sp>
      <p:pic>
        <p:nvPicPr>
          <p:cNvPr id="18" name="Picture 17" descr="Font and Insert Ta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2286000"/>
            <a:ext cx="5409441" cy="17240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Oval 20"/>
          <p:cNvSpPr/>
          <p:nvPr/>
        </p:nvSpPr>
        <p:spPr>
          <a:xfrm>
            <a:off x="2514600" y="2895600"/>
            <a:ext cx="1600200" cy="609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419600" y="2895600"/>
            <a:ext cx="685800" cy="609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 rot="5400000" flipH="1" flipV="1">
            <a:off x="2514997" y="3733403"/>
            <a:ext cx="838200" cy="68659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6200000" flipV="1">
            <a:off x="4762103" y="3772297"/>
            <a:ext cx="990600" cy="45640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066800" y="45720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Using the drop-down menu change the font to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Times New Roman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81600" y="44958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Using the drop-down menu change the size to 12 point.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r>
              <a:rPr lang="en-US" dirty="0" smtClean="0"/>
              <a:t>Step Two: Formatting the Document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443335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dirty="0" smtClean="0"/>
              <a:t>Adding the Header – Step #1:</a:t>
            </a:r>
            <a:endParaRPr lang="en-US" sz="2400" dirty="0"/>
          </a:p>
        </p:txBody>
      </p:sp>
      <p:pic>
        <p:nvPicPr>
          <p:cNvPr id="18" name="Picture 17" descr="Font and Insert Ta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2286000"/>
            <a:ext cx="5409441" cy="17240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Oval 20"/>
          <p:cNvSpPr/>
          <p:nvPr/>
        </p:nvSpPr>
        <p:spPr>
          <a:xfrm>
            <a:off x="1676400" y="2514600"/>
            <a:ext cx="1600200" cy="609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 rot="5400000" flipH="1" flipV="1">
            <a:off x="1905794" y="3809206"/>
            <a:ext cx="1219200" cy="158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52600" y="449580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Click on Insert Tab.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reate_header2007_0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2057400"/>
            <a:ext cx="6446320" cy="33961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r>
              <a:rPr lang="en-US" dirty="0" smtClean="0"/>
              <a:t>Step Two: Formatting the Document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443335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dirty="0" smtClean="0"/>
              <a:t>Adding the Header – Step #2:</a:t>
            </a:r>
            <a:endParaRPr lang="en-US" sz="2400" dirty="0"/>
          </a:p>
        </p:txBody>
      </p:sp>
      <p:sp>
        <p:nvSpPr>
          <p:cNvPr id="21" name="Oval 20"/>
          <p:cNvSpPr/>
          <p:nvPr/>
        </p:nvSpPr>
        <p:spPr>
          <a:xfrm>
            <a:off x="3276600" y="2514600"/>
            <a:ext cx="1600200" cy="609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 rot="10800000" flipV="1">
            <a:off x="4572000" y="1828800"/>
            <a:ext cx="1219200" cy="10668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486400" y="144780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Select Header.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429000" y="3200400"/>
            <a:ext cx="1828800" cy="914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2552700" y="4457700"/>
            <a:ext cx="1676400" cy="11430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295400" y="571500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Select Blank.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age Numb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473875"/>
            <a:ext cx="2928172" cy="17097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r>
              <a:rPr lang="en-US" dirty="0" smtClean="0"/>
              <a:t>Step Two: Formatting the Document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443335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dirty="0" smtClean="0"/>
              <a:t>Adding the Header – Step #3:</a:t>
            </a:r>
            <a:endParaRPr lang="en-US" sz="2400" dirty="0"/>
          </a:p>
        </p:txBody>
      </p:sp>
      <p:sp>
        <p:nvSpPr>
          <p:cNvPr id="12" name="Oval 11"/>
          <p:cNvSpPr/>
          <p:nvPr/>
        </p:nvSpPr>
        <p:spPr>
          <a:xfrm>
            <a:off x="6019800" y="1473875"/>
            <a:ext cx="1828800" cy="1524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5105400" y="2388275"/>
            <a:ext cx="1219200" cy="12192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04800" y="3302675"/>
            <a:ext cx="7543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Select Page Number.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On the pull down menu, select Top of Page.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Select Plain Number 3 – </a:t>
            </a:r>
            <a:r>
              <a:rPr lang="en-US" i="1" dirty="0" smtClean="0">
                <a:solidFill>
                  <a:srgbClr val="C00000"/>
                </a:solidFill>
              </a:rPr>
              <a:t>this will right align page number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Type in your last name and place a space between the number and name.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Highlight what you have typed.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Click on Home Tab.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Change the font to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Times New Roman, 12 Point.</a:t>
            </a:r>
            <a:endParaRPr lang="en-US" dirty="0">
              <a:solidFill>
                <a:srgbClr val="C00000"/>
              </a:solidFill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Click on the Design Tab.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Click on Close Header and Footer.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The Header will appear at the top of every page.</a:t>
            </a:r>
            <a:endParaRPr lang="en-US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Custom 1">
      <a:dk1>
        <a:sysClr val="windowText" lastClr="000000"/>
      </a:dk1>
      <a:lt1>
        <a:sysClr val="window" lastClr="FFFFFF"/>
      </a:lt1>
      <a:dk2>
        <a:srgbClr val="44641E"/>
      </a:dk2>
      <a:lt2>
        <a:srgbClr val="E7F3D8"/>
      </a:lt2>
      <a:accent1>
        <a:srgbClr val="3B4F18"/>
      </a:accent1>
      <a:accent2>
        <a:srgbClr val="CCC834"/>
      </a:accent2>
      <a:accent3>
        <a:srgbClr val="FF0000"/>
      </a:accent3>
      <a:accent4>
        <a:srgbClr val="2AC9DE"/>
      </a:accent4>
      <a:accent5>
        <a:srgbClr val="927B74"/>
      </a:accent5>
      <a:accent6>
        <a:srgbClr val="769F11"/>
      </a:accent6>
      <a:hlink>
        <a:srgbClr val="0A6A21"/>
      </a:hlink>
      <a:folHlink>
        <a:srgbClr val="231D07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298</TotalTime>
  <Words>756</Words>
  <Application>Microsoft Office PowerPoint</Application>
  <PresentationFormat>On-screen Show (4:3)</PresentationFormat>
  <Paragraphs>115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Origin</vt:lpstr>
      <vt:lpstr>Guidelines for Paper Formatting</vt:lpstr>
      <vt:lpstr>Step One: Open Microsoft Word 2007</vt:lpstr>
      <vt:lpstr>Step Two: Formatting the Document</vt:lpstr>
      <vt:lpstr>Step Two: Formatting the Document</vt:lpstr>
      <vt:lpstr>Step Two: Formatting the Document</vt:lpstr>
      <vt:lpstr>Step Two: Formatting the Document</vt:lpstr>
      <vt:lpstr>Step Two: Formatting the Document</vt:lpstr>
      <vt:lpstr>Step Two: Formatting the Document</vt:lpstr>
      <vt:lpstr>Step Two: Formatting the Document</vt:lpstr>
      <vt:lpstr>Step Two: Formatting the Document</vt:lpstr>
      <vt:lpstr>Step Two: Formatting the Document</vt:lpstr>
      <vt:lpstr>Step Two: Formatting the Document</vt:lpstr>
      <vt:lpstr>Step Two: Formatting the Document</vt:lpstr>
      <vt:lpstr>Step Three: Typing the Final Draft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TPS</dc:creator>
  <cp:lastModifiedBy>TPS</cp:lastModifiedBy>
  <cp:revision>32</cp:revision>
  <dcterms:created xsi:type="dcterms:W3CDTF">2009-09-22T15:07:08Z</dcterms:created>
  <dcterms:modified xsi:type="dcterms:W3CDTF">2009-09-23T12:11:38Z</dcterms:modified>
</cp:coreProperties>
</file>